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7" r:id="rId2"/>
    <p:sldId id="263" r:id="rId3"/>
    <p:sldId id="275" r:id="rId4"/>
    <p:sldId id="277" r:id="rId5"/>
    <p:sldId id="264" r:id="rId6"/>
    <p:sldId id="27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477" autoAdjust="0"/>
  </p:normalViewPr>
  <p:slideViewPr>
    <p:cSldViewPr snapToGrid="0">
      <p:cViewPr varScale="1">
        <p:scale>
          <a:sx n="55" d="100"/>
          <a:sy n="55" d="100"/>
        </p:scale>
        <p:origin x="10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elen, BMJG (Bernhard)" userId="8c651d8e-946e-4948-8a64-4c10bca0126f" providerId="ADAL" clId="{C1B46553-D7BD-46E3-8278-7D905D8C1C48}"/>
    <pc:docChg chg="custSel modSld">
      <pc:chgData name="Seelen, BMJG (Bernhard)" userId="8c651d8e-946e-4948-8a64-4c10bca0126f" providerId="ADAL" clId="{C1B46553-D7BD-46E3-8278-7D905D8C1C48}" dt="2021-10-12T09:51:54.736" v="50" actId="20577"/>
      <pc:docMkLst>
        <pc:docMk/>
      </pc:docMkLst>
      <pc:sldChg chg="modSp mod">
        <pc:chgData name="Seelen, BMJG (Bernhard)" userId="8c651d8e-946e-4948-8a64-4c10bca0126f" providerId="ADAL" clId="{C1B46553-D7BD-46E3-8278-7D905D8C1C48}" dt="2021-10-12T09:51:54.736" v="50" actId="20577"/>
        <pc:sldMkLst>
          <pc:docMk/>
          <pc:sldMk cId="3097217225" sldId="276"/>
        </pc:sldMkLst>
        <pc:spChg chg="mod">
          <ac:chgData name="Seelen, BMJG (Bernhard)" userId="8c651d8e-946e-4948-8a64-4c10bca0126f" providerId="ADAL" clId="{C1B46553-D7BD-46E3-8278-7D905D8C1C48}" dt="2021-10-12T09:51:54.736" v="50" actId="20577"/>
          <ac:spMkLst>
            <pc:docMk/>
            <pc:sldMk cId="3097217225" sldId="276"/>
            <ac:spMk id="3" creationId="{BC871EC7-26AF-4CC6-8058-671D7E81E3CC}"/>
          </ac:spMkLst>
        </pc:spChg>
      </pc:sldChg>
    </pc:docChg>
  </pc:docChgLst>
  <pc:docChgLst>
    <pc:chgData name="Seelen, BMJG (Bernhard)" userId="8c651d8e-946e-4948-8a64-4c10bca0126f" providerId="ADAL" clId="{2369380E-03D0-4F5D-8D01-1FA4037D6959}"/>
    <pc:docChg chg="custSel addSld delSld modSld">
      <pc:chgData name="Seelen, BMJG (Bernhard)" userId="8c651d8e-946e-4948-8a64-4c10bca0126f" providerId="ADAL" clId="{2369380E-03D0-4F5D-8D01-1FA4037D6959}" dt="2021-06-14T14:04:44.937" v="539" actId="47"/>
      <pc:docMkLst>
        <pc:docMk/>
      </pc:docMkLst>
      <pc:sldChg chg="modSp del mod">
        <pc:chgData name="Seelen, BMJG (Bernhard)" userId="8c651d8e-946e-4948-8a64-4c10bca0126f" providerId="ADAL" clId="{2369380E-03D0-4F5D-8D01-1FA4037D6959}" dt="2021-06-14T13:36:55.999" v="21" actId="47"/>
        <pc:sldMkLst>
          <pc:docMk/>
          <pc:sldMk cId="2476028094" sldId="256"/>
        </pc:sldMkLst>
        <pc:spChg chg="mod">
          <ac:chgData name="Seelen, BMJG (Bernhard)" userId="8c651d8e-946e-4948-8a64-4c10bca0126f" providerId="ADAL" clId="{2369380E-03D0-4F5D-8D01-1FA4037D6959}" dt="2021-06-14T13:36:46.553" v="20" actId="20577"/>
          <ac:spMkLst>
            <pc:docMk/>
            <pc:sldMk cId="2476028094" sldId="256"/>
            <ac:spMk id="3" creationId="{F9CFC0FA-5E3F-4F7A-9380-36EF21F542B9}"/>
          </ac:spMkLst>
        </pc:spChg>
      </pc:sldChg>
      <pc:sldChg chg="modSp mod">
        <pc:chgData name="Seelen, BMJG (Bernhard)" userId="8c651d8e-946e-4948-8a64-4c10bca0126f" providerId="ADAL" clId="{2369380E-03D0-4F5D-8D01-1FA4037D6959}" dt="2021-06-14T13:37:09.094" v="43" actId="20577"/>
        <pc:sldMkLst>
          <pc:docMk/>
          <pc:sldMk cId="318398459" sldId="257"/>
        </pc:sldMkLst>
        <pc:spChg chg="mod">
          <ac:chgData name="Seelen, BMJG (Bernhard)" userId="8c651d8e-946e-4948-8a64-4c10bca0126f" providerId="ADAL" clId="{2369380E-03D0-4F5D-8D01-1FA4037D6959}" dt="2021-06-14T13:37:09.094" v="43" actId="20577"/>
          <ac:spMkLst>
            <pc:docMk/>
            <pc:sldMk cId="318398459" sldId="257"/>
            <ac:spMk id="2" creationId="{100560EB-913E-40DC-9EBF-8F0004630187}"/>
          </ac:spMkLst>
        </pc:spChg>
      </pc:sldChg>
      <pc:sldChg chg="del">
        <pc:chgData name="Seelen, BMJG (Bernhard)" userId="8c651d8e-946e-4948-8a64-4c10bca0126f" providerId="ADAL" clId="{2369380E-03D0-4F5D-8D01-1FA4037D6959}" dt="2021-06-14T14:04:35.799" v="525" actId="47"/>
        <pc:sldMkLst>
          <pc:docMk/>
          <pc:sldMk cId="35265276" sldId="258"/>
        </pc:sldMkLst>
      </pc:sldChg>
      <pc:sldChg chg="del">
        <pc:chgData name="Seelen, BMJG (Bernhard)" userId="8c651d8e-946e-4948-8a64-4c10bca0126f" providerId="ADAL" clId="{2369380E-03D0-4F5D-8D01-1FA4037D6959}" dt="2021-06-14T14:04:38.867" v="532" actId="47"/>
        <pc:sldMkLst>
          <pc:docMk/>
          <pc:sldMk cId="2688235778" sldId="259"/>
        </pc:sldMkLst>
      </pc:sldChg>
      <pc:sldChg chg="del">
        <pc:chgData name="Seelen, BMJG (Bernhard)" userId="8c651d8e-946e-4948-8a64-4c10bca0126f" providerId="ADAL" clId="{2369380E-03D0-4F5D-8D01-1FA4037D6959}" dt="2021-06-14T14:04:42.054" v="537" actId="47"/>
        <pc:sldMkLst>
          <pc:docMk/>
          <pc:sldMk cId="486781525" sldId="260"/>
        </pc:sldMkLst>
      </pc:sldChg>
      <pc:sldChg chg="del">
        <pc:chgData name="Seelen, BMJG (Bernhard)" userId="8c651d8e-946e-4948-8a64-4c10bca0126f" providerId="ADAL" clId="{2369380E-03D0-4F5D-8D01-1FA4037D6959}" dt="2021-06-14T14:04:37.199" v="529" actId="47"/>
        <pc:sldMkLst>
          <pc:docMk/>
          <pc:sldMk cId="848408992" sldId="261"/>
        </pc:sldMkLst>
      </pc:sldChg>
      <pc:sldChg chg="del">
        <pc:chgData name="Seelen, BMJG (Bernhard)" userId="8c651d8e-946e-4948-8a64-4c10bca0126f" providerId="ADAL" clId="{2369380E-03D0-4F5D-8D01-1FA4037D6959}" dt="2021-06-14T14:04:39.861" v="534" actId="47"/>
        <pc:sldMkLst>
          <pc:docMk/>
          <pc:sldMk cId="2803333456" sldId="262"/>
        </pc:sldMkLst>
      </pc:sldChg>
      <pc:sldChg chg="del">
        <pc:chgData name="Seelen, BMJG (Bernhard)" userId="8c651d8e-946e-4948-8a64-4c10bca0126f" providerId="ADAL" clId="{2369380E-03D0-4F5D-8D01-1FA4037D6959}" dt="2021-06-14T14:04:36.441" v="526" actId="47"/>
        <pc:sldMkLst>
          <pc:docMk/>
          <pc:sldMk cId="358551165" sldId="265"/>
        </pc:sldMkLst>
      </pc:sldChg>
      <pc:sldChg chg="del">
        <pc:chgData name="Seelen, BMJG (Bernhard)" userId="8c651d8e-946e-4948-8a64-4c10bca0126f" providerId="ADAL" clId="{2369380E-03D0-4F5D-8D01-1FA4037D6959}" dt="2021-06-14T14:04:36.474" v="527" actId="47"/>
        <pc:sldMkLst>
          <pc:docMk/>
          <pc:sldMk cId="149038194" sldId="266"/>
        </pc:sldMkLst>
      </pc:sldChg>
      <pc:sldChg chg="del">
        <pc:chgData name="Seelen, BMJG (Bernhard)" userId="8c651d8e-946e-4948-8a64-4c10bca0126f" providerId="ADAL" clId="{2369380E-03D0-4F5D-8D01-1FA4037D6959}" dt="2021-06-14T14:04:36.507" v="528" actId="47"/>
        <pc:sldMkLst>
          <pc:docMk/>
          <pc:sldMk cId="2281509423" sldId="267"/>
        </pc:sldMkLst>
      </pc:sldChg>
      <pc:sldChg chg="del">
        <pc:chgData name="Seelen, BMJG (Bernhard)" userId="8c651d8e-946e-4948-8a64-4c10bca0126f" providerId="ADAL" clId="{2369380E-03D0-4F5D-8D01-1FA4037D6959}" dt="2021-06-14T14:04:37.633" v="530" actId="47"/>
        <pc:sldMkLst>
          <pc:docMk/>
          <pc:sldMk cId="3483124106" sldId="268"/>
        </pc:sldMkLst>
      </pc:sldChg>
      <pc:sldChg chg="del">
        <pc:chgData name="Seelen, BMJG (Bernhard)" userId="8c651d8e-946e-4948-8a64-4c10bca0126f" providerId="ADAL" clId="{2369380E-03D0-4F5D-8D01-1FA4037D6959}" dt="2021-06-14T14:04:39.377" v="533" actId="47"/>
        <pc:sldMkLst>
          <pc:docMk/>
          <pc:sldMk cId="2378990175" sldId="269"/>
        </pc:sldMkLst>
      </pc:sldChg>
      <pc:sldChg chg="del">
        <pc:chgData name="Seelen, BMJG (Bernhard)" userId="8c651d8e-946e-4948-8a64-4c10bca0126f" providerId="ADAL" clId="{2369380E-03D0-4F5D-8D01-1FA4037D6959}" dt="2021-06-14T14:04:40.770" v="535" actId="47"/>
        <pc:sldMkLst>
          <pc:docMk/>
          <pc:sldMk cId="893536208" sldId="270"/>
        </pc:sldMkLst>
      </pc:sldChg>
      <pc:sldChg chg="del">
        <pc:chgData name="Seelen, BMJG (Bernhard)" userId="8c651d8e-946e-4948-8a64-4c10bca0126f" providerId="ADAL" clId="{2369380E-03D0-4F5D-8D01-1FA4037D6959}" dt="2021-06-14T14:04:41.437" v="536" actId="47"/>
        <pc:sldMkLst>
          <pc:docMk/>
          <pc:sldMk cId="578782818" sldId="271"/>
        </pc:sldMkLst>
      </pc:sldChg>
      <pc:sldChg chg="del">
        <pc:chgData name="Seelen, BMJG (Bernhard)" userId="8c651d8e-946e-4948-8a64-4c10bca0126f" providerId="ADAL" clId="{2369380E-03D0-4F5D-8D01-1FA4037D6959}" dt="2021-06-14T14:04:44.937" v="539" actId="47"/>
        <pc:sldMkLst>
          <pc:docMk/>
          <pc:sldMk cId="4143095119" sldId="272"/>
        </pc:sldMkLst>
      </pc:sldChg>
      <pc:sldChg chg="del">
        <pc:chgData name="Seelen, BMJG (Bernhard)" userId="8c651d8e-946e-4948-8a64-4c10bca0126f" providerId="ADAL" clId="{2369380E-03D0-4F5D-8D01-1FA4037D6959}" dt="2021-06-14T14:04:42.723" v="538" actId="47"/>
        <pc:sldMkLst>
          <pc:docMk/>
          <pc:sldMk cId="295035186" sldId="273"/>
        </pc:sldMkLst>
      </pc:sldChg>
      <pc:sldChg chg="del">
        <pc:chgData name="Seelen, BMJG (Bernhard)" userId="8c651d8e-946e-4948-8a64-4c10bca0126f" providerId="ADAL" clId="{2369380E-03D0-4F5D-8D01-1FA4037D6959}" dt="2021-06-14T14:04:38.301" v="531" actId="47"/>
        <pc:sldMkLst>
          <pc:docMk/>
          <pc:sldMk cId="515537675" sldId="274"/>
        </pc:sldMkLst>
      </pc:sldChg>
      <pc:sldChg chg="addSp delSp modSp new mod">
        <pc:chgData name="Seelen, BMJG (Bernhard)" userId="8c651d8e-946e-4948-8a64-4c10bca0126f" providerId="ADAL" clId="{2369380E-03D0-4F5D-8D01-1FA4037D6959}" dt="2021-06-14T13:42:12.249" v="81" actId="14100"/>
        <pc:sldMkLst>
          <pc:docMk/>
          <pc:sldMk cId="661047447" sldId="275"/>
        </pc:sldMkLst>
        <pc:spChg chg="mod">
          <ac:chgData name="Seelen, BMJG (Bernhard)" userId="8c651d8e-946e-4948-8a64-4c10bca0126f" providerId="ADAL" clId="{2369380E-03D0-4F5D-8D01-1FA4037D6959}" dt="2021-06-14T13:37:50.079" v="71" actId="20577"/>
          <ac:spMkLst>
            <pc:docMk/>
            <pc:sldMk cId="661047447" sldId="275"/>
            <ac:spMk id="2" creationId="{CDB2C018-E423-4A4A-BB39-1B9A04670773}"/>
          </ac:spMkLst>
        </pc:spChg>
        <pc:picChg chg="add del mod">
          <ac:chgData name="Seelen, BMJG (Bernhard)" userId="8c651d8e-946e-4948-8a64-4c10bca0126f" providerId="ADAL" clId="{2369380E-03D0-4F5D-8D01-1FA4037D6959}" dt="2021-06-14T13:40:39.111" v="75" actId="478"/>
          <ac:picMkLst>
            <pc:docMk/>
            <pc:sldMk cId="661047447" sldId="275"/>
            <ac:picMk id="5" creationId="{E9687023-F4F9-4B0D-801B-7CAE45029EAD}"/>
          </ac:picMkLst>
        </pc:picChg>
        <pc:picChg chg="add mod modCrop">
          <ac:chgData name="Seelen, BMJG (Bernhard)" userId="8c651d8e-946e-4948-8a64-4c10bca0126f" providerId="ADAL" clId="{2369380E-03D0-4F5D-8D01-1FA4037D6959}" dt="2021-06-14T13:42:12.249" v="81" actId="14100"/>
          <ac:picMkLst>
            <pc:docMk/>
            <pc:sldMk cId="661047447" sldId="275"/>
            <ac:picMk id="6" creationId="{B13C82B1-51C1-439A-A500-27213F67089D}"/>
          </ac:picMkLst>
        </pc:picChg>
      </pc:sldChg>
      <pc:sldChg chg="modSp new mod">
        <pc:chgData name="Seelen, BMJG (Bernhard)" userId="8c651d8e-946e-4948-8a64-4c10bca0126f" providerId="ADAL" clId="{2369380E-03D0-4F5D-8D01-1FA4037D6959}" dt="2021-06-14T14:04:26.059" v="524" actId="403"/>
        <pc:sldMkLst>
          <pc:docMk/>
          <pc:sldMk cId="3097217225" sldId="276"/>
        </pc:sldMkLst>
        <pc:spChg chg="mod">
          <ac:chgData name="Seelen, BMJG (Bernhard)" userId="8c651d8e-946e-4948-8a64-4c10bca0126f" providerId="ADAL" clId="{2369380E-03D0-4F5D-8D01-1FA4037D6959}" dt="2021-06-14T13:44:01.317" v="97" actId="20577"/>
          <ac:spMkLst>
            <pc:docMk/>
            <pc:sldMk cId="3097217225" sldId="276"/>
            <ac:spMk id="2" creationId="{49BCD15A-8E43-4C1A-BD80-89EA14445D5D}"/>
          </ac:spMkLst>
        </pc:spChg>
        <pc:spChg chg="mod">
          <ac:chgData name="Seelen, BMJG (Bernhard)" userId="8c651d8e-946e-4948-8a64-4c10bca0126f" providerId="ADAL" clId="{2369380E-03D0-4F5D-8D01-1FA4037D6959}" dt="2021-06-14T14:04:26.059" v="524" actId="403"/>
          <ac:spMkLst>
            <pc:docMk/>
            <pc:sldMk cId="3097217225" sldId="276"/>
            <ac:spMk id="3" creationId="{BC871EC7-26AF-4CC6-8058-671D7E81E3CC}"/>
          </ac:spMkLst>
        </pc:spChg>
      </pc:sldChg>
      <pc:sldChg chg="addSp delSp modSp new del mod">
        <pc:chgData name="Seelen, BMJG (Bernhard)" userId="8c651d8e-946e-4948-8a64-4c10bca0126f" providerId="ADAL" clId="{2369380E-03D0-4F5D-8D01-1FA4037D6959}" dt="2021-06-14T13:52:42.017" v="165" actId="47"/>
        <pc:sldMkLst>
          <pc:docMk/>
          <pc:sldMk cId="579456504" sldId="277"/>
        </pc:sldMkLst>
        <pc:picChg chg="add del mod">
          <ac:chgData name="Seelen, BMJG (Bernhard)" userId="8c651d8e-946e-4948-8a64-4c10bca0126f" providerId="ADAL" clId="{2369380E-03D0-4F5D-8D01-1FA4037D6959}" dt="2021-06-14T13:52:38.564" v="164" actId="478"/>
          <ac:picMkLst>
            <pc:docMk/>
            <pc:sldMk cId="579456504" sldId="277"/>
            <ac:picMk id="5" creationId="{918E2485-5617-4634-8E8D-217C7DED06F0}"/>
          </ac:picMkLst>
        </pc:picChg>
      </pc:sldChg>
      <pc:sldChg chg="addSp delSp modSp new mod">
        <pc:chgData name="Seelen, BMJG (Bernhard)" userId="8c651d8e-946e-4948-8a64-4c10bca0126f" providerId="ADAL" clId="{2369380E-03D0-4F5D-8D01-1FA4037D6959}" dt="2021-06-14T13:55:32.952" v="194" actId="1076"/>
        <pc:sldMkLst>
          <pc:docMk/>
          <pc:sldMk cId="959597765" sldId="277"/>
        </pc:sldMkLst>
        <pc:spChg chg="mod">
          <ac:chgData name="Seelen, BMJG (Bernhard)" userId="8c651d8e-946e-4948-8a64-4c10bca0126f" providerId="ADAL" clId="{2369380E-03D0-4F5D-8D01-1FA4037D6959}" dt="2021-06-14T13:53:46.948" v="189" actId="20577"/>
          <ac:spMkLst>
            <pc:docMk/>
            <pc:sldMk cId="959597765" sldId="277"/>
            <ac:spMk id="2" creationId="{EB7B6566-03D9-4BEF-8B52-0E669203A54E}"/>
          </ac:spMkLst>
        </pc:spChg>
        <pc:spChg chg="del">
          <ac:chgData name="Seelen, BMJG (Bernhard)" userId="8c651d8e-946e-4948-8a64-4c10bca0126f" providerId="ADAL" clId="{2369380E-03D0-4F5D-8D01-1FA4037D6959}" dt="2021-06-14T13:53:32.181" v="167"/>
          <ac:spMkLst>
            <pc:docMk/>
            <pc:sldMk cId="959597765" sldId="277"/>
            <ac:spMk id="3" creationId="{43EC970A-7FAA-4CA0-8BD4-6D32701B60A0}"/>
          </ac:spMkLst>
        </pc:spChg>
        <pc:picChg chg="add mod modCrop">
          <ac:chgData name="Seelen, BMJG (Bernhard)" userId="8c651d8e-946e-4948-8a64-4c10bca0126f" providerId="ADAL" clId="{2369380E-03D0-4F5D-8D01-1FA4037D6959}" dt="2021-06-14T13:54:10.423" v="192" actId="1076"/>
          <ac:picMkLst>
            <pc:docMk/>
            <pc:sldMk cId="959597765" sldId="277"/>
            <ac:picMk id="4" creationId="{E971BC96-3AFB-4A1C-A1CC-550092B62018}"/>
          </ac:picMkLst>
        </pc:picChg>
        <pc:picChg chg="add mod">
          <ac:chgData name="Seelen, BMJG (Bernhard)" userId="8c651d8e-946e-4948-8a64-4c10bca0126f" providerId="ADAL" clId="{2369380E-03D0-4F5D-8D01-1FA4037D6959}" dt="2021-06-14T13:55:32.952" v="194" actId="1076"/>
          <ac:picMkLst>
            <pc:docMk/>
            <pc:sldMk cId="959597765" sldId="277"/>
            <ac:picMk id="5" creationId="{FC27FAC3-67A5-41AC-8FEA-500B36DF894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756E5-0E60-4CDB-83EA-956DF74BC757}" type="datetimeFigureOut">
              <a:rPr lang="nl-NL" smtClean="0"/>
              <a:t>12-10-2021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6B11B-4DC6-4790-9213-AD33045CD0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17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mentenbond.nl/online-kopen/keurmerken-webwinkel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https://www.consumentenbond.nl/online-kopen/keurmerken-webwinkels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6B11B-4DC6-4790-9213-AD33045CD06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86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0560EB-913E-40DC-9EBF-8F0004630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2.1 Samen sta je sterker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1D72D-97E7-4871-A153-EFA65375F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Consumentenorganisaties</a:t>
            </a:r>
          </a:p>
          <a:p>
            <a:r>
              <a:rPr lang="nl-NL" dirty="0"/>
              <a:t>Keurmerken</a:t>
            </a:r>
          </a:p>
        </p:txBody>
      </p:sp>
    </p:spTree>
    <p:extLst>
      <p:ext uri="{BB962C8B-B14F-4D97-AF65-F5344CB8AC3E}">
        <p14:creationId xmlns:p14="http://schemas.microsoft.com/office/powerpoint/2010/main" val="31839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B07DB-1BF8-4FBE-AB6A-D6844A66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Consumentenorganisaties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F67039-2ED3-45E3-BF3B-C023B5D32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9553344" cy="2106610"/>
          </a:xfrm>
        </p:spPr>
        <p:txBody>
          <a:bodyPr>
            <a:normAutofit/>
          </a:bodyPr>
          <a:lstStyle/>
          <a:p>
            <a:r>
              <a:rPr lang="nl-NL" sz="2000" dirty="0"/>
              <a:t>Organisaties die opkomen voor de belangen van de consument.</a:t>
            </a:r>
          </a:p>
          <a:p>
            <a:pPr lvl="1"/>
            <a:r>
              <a:rPr lang="nl-NL" sz="1800" dirty="0"/>
              <a:t>Geven onpartijdige informatie over het product (=betrouwbaar)</a:t>
            </a:r>
          </a:p>
          <a:p>
            <a:pPr lvl="1"/>
            <a:r>
              <a:rPr lang="nl-NL" sz="1800" dirty="0"/>
              <a:t>Geven informatie over consumentenrecht</a:t>
            </a:r>
          </a:p>
          <a:p>
            <a:pPr lvl="1"/>
            <a:r>
              <a:rPr lang="nl-NL" sz="1800" dirty="0"/>
              <a:t>Ondernemen acties bij bedrijven/ overheid om de consument te beschermen</a:t>
            </a:r>
          </a:p>
          <a:p>
            <a:pPr lvl="1"/>
            <a:r>
              <a:rPr lang="nl-NL" sz="1800" dirty="0"/>
              <a:t>Maken vergelijkende warenonderzoeken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726E682-A318-4E64-9BF9-E0AAE48B1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95"/>
          <a:stretch/>
        </p:blipFill>
        <p:spPr>
          <a:xfrm>
            <a:off x="813766" y="4757874"/>
            <a:ext cx="7739697" cy="125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7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2C018-E423-4A4A-BB39-1B9A0467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Vergelijkend warenonderzoek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9353DC-013E-4CA1-8404-50FF6375A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3C82B1-51C1-439A-A500-27213F670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223"/>
          <a:stretch/>
        </p:blipFill>
        <p:spPr>
          <a:xfrm>
            <a:off x="677334" y="1270000"/>
            <a:ext cx="8630165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4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B6566-03D9-4BEF-8B52-0E669203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Consumer power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971BC96-3AFB-4A1C-A1CC-550092B62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62" t="10328" r="24813" b="8233"/>
          <a:stretch/>
        </p:blipFill>
        <p:spPr>
          <a:xfrm>
            <a:off x="677334" y="2071171"/>
            <a:ext cx="3415230" cy="304065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C27FAC3-67A5-41AC-8FEA-500B36DF8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322" y="1477064"/>
            <a:ext cx="66103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9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3AC67-3B6A-4701-90B4-D031253B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Keurmerken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BCC0207-A97A-4D55-BA20-F5169934A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7276" y="1616765"/>
            <a:ext cx="5741993" cy="478934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64FA257-A9F5-4BB1-AA82-41965B592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213" y="4962939"/>
            <a:ext cx="1649896" cy="164989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B6655E3-A176-4D41-BD42-EB27FB188B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45" t="13544" r="12934" b="17089"/>
          <a:stretch/>
        </p:blipFill>
        <p:spPr>
          <a:xfrm>
            <a:off x="5221357" y="5188673"/>
            <a:ext cx="1219689" cy="105972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A014A0E-B4FD-475B-A204-BAC452DB6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990" y="1070113"/>
            <a:ext cx="1499650" cy="164989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6723BE8-BE0C-4256-8820-D313181C72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8294" y="3836684"/>
            <a:ext cx="1298223" cy="172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4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CD15A-8E43-4C1A-BD80-89EA1444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nu te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871EC7-26AF-4CC6-8058-671D7E81E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673452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000" dirty="0"/>
              <a:t>Maken van de opgaven van paragraaf 2.1</a:t>
            </a:r>
          </a:p>
          <a:p>
            <a:pPr marL="0" indent="0">
              <a:buNone/>
            </a:pPr>
            <a:r>
              <a:rPr lang="nl-NL" sz="2000" dirty="0" err="1"/>
              <a:t>Blz</a:t>
            </a:r>
            <a:r>
              <a:rPr lang="nl-NL" sz="2000" dirty="0"/>
              <a:t> 40  :  3 t/m 10   + nakijken</a:t>
            </a:r>
          </a:p>
          <a:p>
            <a:pPr marL="0" indent="0">
              <a:buNone/>
            </a:pPr>
            <a:r>
              <a:rPr lang="nl-NL" sz="2000" dirty="0"/>
              <a:t>Leren begrippenlijst (paragraaf 2.1)</a:t>
            </a:r>
          </a:p>
          <a:p>
            <a:pPr marL="0" indent="0">
              <a:buNone/>
            </a:pPr>
            <a:r>
              <a:rPr lang="nl-NL" sz="2000" dirty="0">
                <a:sym typeface="Wingdings" panose="05000000000000000000" pitchFamily="2" charset="2"/>
              </a:rPr>
              <a:t> </a:t>
            </a:r>
            <a:r>
              <a:rPr lang="nl-NL" sz="2000">
                <a:sym typeface="Wingdings" panose="05000000000000000000" pitchFamily="2" charset="2"/>
              </a:rPr>
              <a:t>Opgaven 4, 6a en 8 </a:t>
            </a:r>
            <a:r>
              <a:rPr lang="nl-NL" sz="2000" dirty="0">
                <a:sym typeface="Wingdings" panose="05000000000000000000" pitchFamily="2" charset="2"/>
              </a:rPr>
              <a:t>mogen in je boek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Wat moet je nu kunnen?</a:t>
            </a:r>
          </a:p>
          <a:p>
            <a:pPr>
              <a:buFontTx/>
              <a:buChar char="-"/>
            </a:pPr>
            <a:r>
              <a:rPr lang="nl-NL" sz="2000" dirty="0"/>
              <a:t>Weten wat consumentenorganisaties doen.</a:t>
            </a:r>
          </a:p>
          <a:p>
            <a:pPr>
              <a:buFontTx/>
              <a:buChar char="-"/>
            </a:pPr>
            <a:r>
              <a:rPr lang="nl-NL" sz="2000" dirty="0"/>
              <a:t>Prijzen omrekenen naar een standaardhoeveelheid</a:t>
            </a:r>
          </a:p>
          <a:p>
            <a:pPr>
              <a:buFontTx/>
              <a:buChar char="-"/>
            </a:pPr>
            <a:r>
              <a:rPr lang="nl-NL" sz="2000" dirty="0"/>
              <a:t>Je weet hoe je als consument sterker kunt komen staan.</a:t>
            </a:r>
          </a:p>
          <a:p>
            <a:pPr>
              <a:buFontTx/>
              <a:buChar char="-"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0972172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270</TotalTime>
  <Words>128</Words>
  <Application>Microsoft Office PowerPoint</Application>
  <PresentationFormat>Breedbeeld</PresentationFormat>
  <Paragraphs>25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Facet</vt:lpstr>
      <vt:lpstr>2.1 Samen sta je sterker</vt:lpstr>
      <vt:lpstr>Consumentenorganisaties</vt:lpstr>
      <vt:lpstr>Vergelijkend warenonderzoek</vt:lpstr>
      <vt:lpstr>Consumer power</vt:lpstr>
      <vt:lpstr>Keurmerken</vt:lpstr>
      <vt:lpstr>Wat nu te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Seelen, BMJG (Bernard)</dc:creator>
  <cp:lastModifiedBy>Seelen, BMJG (Bernhard)</cp:lastModifiedBy>
  <cp:revision>14</cp:revision>
  <dcterms:created xsi:type="dcterms:W3CDTF">2019-09-17T14:12:59Z</dcterms:created>
  <dcterms:modified xsi:type="dcterms:W3CDTF">2021-10-12T09:52:17Z</dcterms:modified>
</cp:coreProperties>
</file>